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65" r:id="rId3"/>
    <p:sldId id="256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 Classic Bold" panose="020B0604020202020204" charset="0"/>
      <p:regular r:id="rId9"/>
    </p:embeddedFont>
    <p:embeddedFont>
      <p:font typeface="Montserrat Light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DD426-2064-4A31-A23B-8191B09E2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7800" y="2969635"/>
            <a:ext cx="7772400" cy="1470025"/>
          </a:xfrm>
        </p:spPr>
        <p:txBody>
          <a:bodyPr/>
          <a:lstStyle/>
          <a:p>
            <a:r>
              <a:rPr lang="pt-BR" b="1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9FDA40-1AC2-421A-831F-7FB13EF2A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600" y="6210300"/>
            <a:ext cx="6400800" cy="7620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autores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63363B2-CB99-4820-BDE2-44A720667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266700"/>
            <a:ext cx="6225555" cy="1561372"/>
          </a:xfrm>
          <a:prstGeom prst="rect">
            <a:avLst/>
          </a:prstGeom>
        </p:spPr>
      </p:pic>
      <p:sp>
        <p:nvSpPr>
          <p:cNvPr id="6" name="CaixaDeTexto 3">
            <a:extLst>
              <a:ext uri="{FF2B5EF4-FFF2-40B4-BE49-F238E27FC236}">
                <a16:creationId xmlns:a16="http://schemas.microsoft.com/office/drawing/2014/main" id="{2D68AA89-7E69-41F9-B96A-EB83178461CF}"/>
              </a:ext>
            </a:extLst>
          </p:cNvPr>
          <p:cNvSpPr txBox="1"/>
          <p:nvPr/>
        </p:nvSpPr>
        <p:spPr>
          <a:xfrm>
            <a:off x="7848600" y="80391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pt-BR" sz="2400" dirty="0">
                <a:latin typeface="+mj-lt"/>
                <a:ea typeface="+mj-ea"/>
                <a:cs typeface="+mj-cs"/>
              </a:rPr>
              <a:t>Logo da sua instituição aqui</a:t>
            </a:r>
          </a:p>
        </p:txBody>
      </p:sp>
    </p:spTree>
    <p:extLst>
      <p:ext uri="{BB962C8B-B14F-4D97-AF65-F5344CB8AC3E}">
        <p14:creationId xmlns:p14="http://schemas.microsoft.com/office/powerpoint/2010/main" val="330537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65722" y="2685269"/>
            <a:ext cx="14493478" cy="7042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425"/>
              </a:lnSpc>
            </a:pPr>
            <a:r>
              <a:rPr lang="pt-BR" sz="2000" dirty="0">
                <a:solidFill>
                  <a:srgbClr val="303030"/>
                </a:solidFill>
                <a:latin typeface="Montserrat Light"/>
              </a:rPr>
              <a:t>TEXTO</a:t>
            </a: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endParaRPr lang="pt-BR" sz="2000" dirty="0">
              <a:solidFill>
                <a:srgbClr val="303030"/>
              </a:solidFill>
              <a:latin typeface="Montserrat Light"/>
            </a:endParaRPr>
          </a:p>
          <a:p>
            <a:pPr algn="l">
              <a:lnSpc>
                <a:spcPts val="2425"/>
              </a:lnSpc>
            </a:pPr>
            <a:r>
              <a:rPr lang="pt-BR" sz="2000" dirty="0">
                <a:solidFill>
                  <a:srgbClr val="303030"/>
                </a:solidFill>
                <a:latin typeface="Montserrat Light"/>
              </a:rPr>
              <a:t> </a:t>
            </a:r>
            <a:endParaRPr lang="en-US" sz="2000" dirty="0">
              <a:solidFill>
                <a:srgbClr val="303030"/>
              </a:solidFill>
              <a:latin typeface="Montserrat Light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2070497" y="1784933"/>
            <a:ext cx="11308259" cy="44889"/>
          </a:xfrm>
          <a:prstGeom prst="rect">
            <a:avLst/>
          </a:prstGeom>
          <a:solidFill>
            <a:srgbClr val="74AEDB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t="14039" r="355" b="23448"/>
          <a:stretch>
            <a:fillRect/>
          </a:stretch>
        </p:blipFill>
        <p:spPr>
          <a:xfrm>
            <a:off x="16764000" y="18089"/>
            <a:ext cx="1371599" cy="121836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70497" y="1066800"/>
            <a:ext cx="11308259" cy="59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4200" dirty="0">
                <a:solidFill>
                  <a:srgbClr val="303030"/>
                </a:solidFill>
                <a:latin typeface="Montserrat Classic Bold"/>
              </a:rPr>
              <a:t>TÍTULO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94422" y="2337309"/>
            <a:ext cx="9041309" cy="39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3"/>
              </a:lnSpc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3603" y="315100"/>
            <a:ext cx="17594144" cy="9642614"/>
            <a:chOff x="0" y="0"/>
            <a:chExt cx="5967052" cy="32702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67052" cy="3270291"/>
            </a:xfrm>
            <a:custGeom>
              <a:avLst/>
              <a:gdLst/>
              <a:ahLst/>
              <a:cxnLst/>
              <a:rect l="l" t="t" r="r" b="b"/>
              <a:pathLst>
                <a:path w="5967052" h="3270291">
                  <a:moveTo>
                    <a:pt x="0" y="0"/>
                  </a:moveTo>
                  <a:lnTo>
                    <a:pt x="5967052" y="0"/>
                  </a:lnTo>
                  <a:lnTo>
                    <a:pt x="5967052" y="3270291"/>
                  </a:lnTo>
                  <a:lnTo>
                    <a:pt x="0" y="3270291"/>
                  </a:lnTo>
                  <a:close/>
                </a:path>
              </a:pathLst>
            </a:custGeom>
            <a:solidFill>
              <a:srgbClr val="FFFFF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1244" r="163" b="4838"/>
          <a:stretch>
            <a:fillRect/>
          </a:stretch>
        </p:blipFill>
        <p:spPr>
          <a:xfrm>
            <a:off x="1028700" y="334150"/>
            <a:ext cx="8102029" cy="964261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42867" y="1921898"/>
            <a:ext cx="6638629" cy="6080213"/>
            <a:chOff x="0" y="0"/>
            <a:chExt cx="8851505" cy="810695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049193" y="773511"/>
              <a:ext cx="2947669" cy="998523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>
              <a:off x="2257692" y="3288510"/>
              <a:ext cx="4948003" cy="468711"/>
              <a:chOff x="0" y="0"/>
              <a:chExt cx="6033113" cy="5715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255270"/>
                <a:ext cx="603311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033113" h="69850">
                    <a:moveTo>
                      <a:pt x="5742283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6033113" y="69850"/>
                    </a:lnTo>
                    <a:lnTo>
                      <a:pt x="6033113" y="0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7249880"/>
              <a:ext cx="2612479" cy="57636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548979" y="7072345"/>
              <a:ext cx="2144615" cy="88063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 l="26569" t="1639" r="26400"/>
            <a:stretch>
              <a:fillRect/>
            </a:stretch>
          </p:blipFill>
          <p:spPr>
            <a:xfrm>
              <a:off x="4669643" y="6930062"/>
              <a:ext cx="1034871" cy="1176888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/>
            <a:srcRect l="9233" t="27593" r="10252" b="19866"/>
            <a:stretch>
              <a:fillRect/>
            </a:stretch>
          </p:blipFill>
          <p:spPr>
            <a:xfrm>
              <a:off x="5800897" y="7097745"/>
              <a:ext cx="3050608" cy="750240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3010829" y="6137502"/>
              <a:ext cx="3543329" cy="323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50"/>
                </a:lnSpc>
              </a:pPr>
              <a:r>
                <a:rPr lang="en-US" sz="1500" spc="150">
                  <a:solidFill>
                    <a:srgbClr val="303030"/>
                  </a:solidFill>
                  <a:latin typeface="Montserrat Classic Bold"/>
                </a:rPr>
                <a:t>APOIADOR CLAV 2020                        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702359" y="-19050"/>
              <a:ext cx="2098538" cy="323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950"/>
                </a:lnSpc>
              </a:pPr>
              <a:r>
                <a:rPr lang="en-US" sz="1500" spc="150">
                  <a:solidFill>
                    <a:srgbClr val="303030"/>
                  </a:solidFill>
                  <a:latin typeface="Montserrat Classic Bold"/>
                </a:rPr>
                <a:t>REALIZAÇÃO              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2257692" y="6385152"/>
              <a:ext cx="4948003" cy="468711"/>
              <a:chOff x="0" y="0"/>
              <a:chExt cx="6033113" cy="5715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255270"/>
                <a:ext cx="603311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033113" h="69850">
                    <a:moveTo>
                      <a:pt x="5742283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6033113" y="69850"/>
                    </a:lnTo>
                    <a:lnTo>
                      <a:pt x="6033113" y="0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2264926" y="228600"/>
              <a:ext cx="4948003" cy="468711"/>
              <a:chOff x="0" y="0"/>
              <a:chExt cx="6033113" cy="5715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255270"/>
                <a:ext cx="603311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6033113" h="69850">
                    <a:moveTo>
                      <a:pt x="5742283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6033113" y="69850"/>
                    </a:lnTo>
                    <a:lnTo>
                      <a:pt x="6033113" y="0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4326743" y="3706421"/>
              <a:ext cx="1522179" cy="1225436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2316604" y="4162549"/>
              <a:ext cx="1822265" cy="615774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6216996" y="4268097"/>
              <a:ext cx="2490326" cy="404678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25400" y="4174697"/>
              <a:ext cx="1998208" cy="603625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2596004" y="3013413"/>
              <a:ext cx="4760388" cy="30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1"/>
                </a:lnSpc>
              </a:pPr>
              <a:r>
                <a:rPr lang="en-US" sz="1454" spc="145">
                  <a:solidFill>
                    <a:srgbClr val="303030"/>
                  </a:solidFill>
                  <a:latin typeface="Montserrat Classic Bold"/>
                </a:rPr>
                <a:t>MANTEDEDORES DO FGVCEV                       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17</Words>
  <Application>Microsoft Office PowerPoint</Application>
  <PresentationFormat>Personalizar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Montserrat Light</vt:lpstr>
      <vt:lpstr>Calibri</vt:lpstr>
      <vt:lpstr>Montserrat Classic Bold</vt:lpstr>
      <vt:lpstr>Office Theme</vt:lpstr>
      <vt:lpstr>TÍTULO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CLAV 2020</dc:title>
  <dc:creator>Edson</dc:creator>
  <cp:lastModifiedBy>Edson Rodrigues Máximo</cp:lastModifiedBy>
  <cp:revision>11</cp:revision>
  <dcterms:created xsi:type="dcterms:W3CDTF">2006-08-16T00:00:00Z</dcterms:created>
  <dcterms:modified xsi:type="dcterms:W3CDTF">2020-10-22T18:00:21Z</dcterms:modified>
  <dc:identifier>DAEJxIq8YNk</dc:identifier>
</cp:coreProperties>
</file>